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62" r:id="rId2"/>
    <p:sldMasterId id="2147483674" r:id="rId3"/>
    <p:sldMasterId id="2147483676" r:id="rId4"/>
  </p:sldMasterIdLst>
  <p:notesMasterIdLst>
    <p:notesMasterId r:id="rId16"/>
  </p:notesMasterIdLst>
  <p:sldIdLst>
    <p:sldId id="436" r:id="rId5"/>
    <p:sldId id="434" r:id="rId6"/>
    <p:sldId id="435" r:id="rId7"/>
    <p:sldId id="305" r:id="rId8"/>
    <p:sldId id="437" r:id="rId9"/>
    <p:sldId id="438" r:id="rId10"/>
    <p:sldId id="439" r:id="rId11"/>
    <p:sldId id="440" r:id="rId12"/>
    <p:sldId id="441" r:id="rId13"/>
    <p:sldId id="442" r:id="rId14"/>
    <p:sldId id="443" r:id="rId15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17"/>
      <p:italic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나눔스퀘어_ac" panose="020B0600000101010101" pitchFamily="50" charset="-127"/>
      <p:regular r:id="rId25"/>
    </p:embeddedFont>
    <p:embeddedFont>
      <p:font typeface="타이포_스톰 B" panose="02020503020101020101" pitchFamily="18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C3BB"/>
    <a:srgbClr val="FDBBC1"/>
    <a:srgbClr val="F27E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6429" autoAdjust="0"/>
  </p:normalViewPr>
  <p:slideViewPr>
    <p:cSldViewPr snapToGrid="0">
      <p:cViewPr varScale="1">
        <p:scale>
          <a:sx n="79" d="100"/>
          <a:sy n="79" d="100"/>
        </p:scale>
        <p:origin x="84" y="6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72940-44EF-4FB7-AB25-A5F13213BF8F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9E92-FDD1-4DC3-860A-956C9F2D4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297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83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22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0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823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412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094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538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9452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780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2770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626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012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7426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0978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7319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020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669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54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13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351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90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0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15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1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4"/>
            <a:ext cx="9144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31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33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2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359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7.jpg"/><Relationship Id="rId7" Type="http://schemas.openxmlformats.org/officeDocument/2006/relationships/image" Target="../media/image1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29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12" Type="http://schemas.openxmlformats.org/officeDocument/2006/relationships/image" Target="../media/image28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jpg"/><Relationship Id="rId11" Type="http://schemas.openxmlformats.org/officeDocument/2006/relationships/image" Target="../media/image27.jpg"/><Relationship Id="rId5" Type="http://schemas.openxmlformats.org/officeDocument/2006/relationships/image" Target="../media/image21.jpg"/><Relationship Id="rId10" Type="http://schemas.openxmlformats.org/officeDocument/2006/relationships/image" Target="../media/image26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78" y="1477363"/>
            <a:ext cx="8229600" cy="2509751"/>
          </a:xfr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>
            <a:normAutofit/>
          </a:bodyPr>
          <a:lstStyle/>
          <a:p>
            <a:r>
              <a:rPr lang="ko-KR" altLang="en-US" sz="2400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하단 메뉴페이지</a:t>
            </a:r>
            <a:r>
              <a:rPr lang="en-US" altLang="ko-KR" sz="2400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(4~10)</a:t>
            </a:r>
            <a:r>
              <a:rPr lang="ko-KR" altLang="en-US" sz="2400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에서 </a:t>
            </a:r>
            <a:r>
              <a:rPr lang="en-US" altLang="ko-KR" sz="2400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/>
            </a:r>
            <a:br>
              <a:rPr lang="en-US" altLang="ko-KR" sz="2400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</a:br>
            <a:r>
              <a:rPr lang="ko-KR" altLang="en-US" sz="2400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본인 담당 찾아 </a:t>
            </a:r>
            <a:r>
              <a:rPr lang="ko-KR" altLang="en-US" sz="2400" dirty="0" err="1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최상단에</a:t>
            </a:r>
            <a:r>
              <a:rPr lang="ko-KR" altLang="en-US" sz="2400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올려주세요</a:t>
            </a:r>
            <a:r>
              <a:rPr lang="en-US" altLang="ko-KR" sz="2400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/>
            </a:r>
            <a:br>
              <a:rPr lang="en-US" altLang="ko-KR" sz="2400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</a:br>
            <a:r>
              <a:rPr lang="ko-KR" altLang="en-US" sz="2400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나머지는 </a:t>
            </a:r>
            <a:r>
              <a:rPr lang="ko-KR" altLang="en-US" sz="2400" dirty="0" smtClean="0">
                <a:solidFill>
                  <a:srgbClr val="FF0000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삭제</a:t>
            </a:r>
            <a:r>
              <a:rPr lang="en-US" altLang="ko-KR" sz="2400" dirty="0" smtClean="0">
                <a:solidFill>
                  <a:srgbClr val="FF0000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/>
            </a:r>
            <a:br>
              <a:rPr lang="en-US" altLang="ko-KR" sz="2400" dirty="0" smtClean="0">
                <a:solidFill>
                  <a:srgbClr val="FF0000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</a:br>
            <a:r>
              <a:rPr lang="en-US" altLang="ko-KR" sz="2400" dirty="0">
                <a:solidFill>
                  <a:srgbClr val="FF0000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/>
            </a:r>
            <a:br>
              <a:rPr lang="en-US" altLang="ko-KR" sz="2400" dirty="0">
                <a:solidFill>
                  <a:srgbClr val="FF0000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</a:br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대분류는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400" dirty="0" err="1" smtClean="0">
                <a:solidFill>
                  <a:srgbClr val="FFC000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요구사항정의서</a:t>
            </a:r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에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맞춰서 작성해주세요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9511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 정보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6" y="1079157"/>
            <a:ext cx="2833816" cy="49246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131" y="2295591"/>
            <a:ext cx="5448300" cy="6915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973" y="3215043"/>
            <a:ext cx="5572125" cy="19240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36608" y="1698322"/>
            <a:ext cx="544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사원번호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비밀번호 찾기 버튼 클릭 시 페이지 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45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 정보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403887" y="638197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877002" y="638197"/>
            <a:ext cx="2884883" cy="5937747"/>
            <a:chOff x="525582" y="662261"/>
            <a:chExt cx="2884883" cy="593774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887" y="985071"/>
            <a:ext cx="2860385" cy="47326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98" y="985070"/>
            <a:ext cx="2791122" cy="473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6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bg2">
                      <a:lumMod val="50000"/>
                    </a:schemeClr>
                  </a:solidFill>
                </a:rPr>
                <a:t>웹 화면</a:t>
              </a:r>
              <a:r>
                <a:rPr lang="en-US" altLang="ko-KR" dirty="0" smtClean="0">
                  <a:solidFill>
                    <a:schemeClr val="bg2">
                      <a:lumMod val="50000"/>
                    </a:schemeClr>
                  </a:solidFill>
                </a:rPr>
                <a:t>/</a:t>
              </a:r>
              <a:r>
                <a:rPr lang="ko-KR" altLang="en-US" dirty="0" smtClean="0">
                  <a:solidFill>
                    <a:schemeClr val="bg2">
                      <a:lumMod val="50000"/>
                    </a:schemeClr>
                  </a:solidFill>
                </a:rPr>
                <a:t>핵심코드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대분류를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적어주세요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30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 정보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690551" y="2751438"/>
            <a:ext cx="3097427" cy="11450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&lt;- </a:t>
            </a:r>
            <a:r>
              <a:rPr lang="ko-KR" altLang="en-US" dirty="0" err="1" smtClean="0">
                <a:solidFill>
                  <a:schemeClr val="tx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안드로이드</a:t>
            </a:r>
            <a:r>
              <a:rPr lang="ko-KR" altLang="en-US" dirty="0" smtClean="0">
                <a:solidFill>
                  <a:schemeClr val="tx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화면만 </a:t>
            </a:r>
            <a:endParaRPr lang="en-US" altLang="ko-KR" dirty="0" smtClean="0">
              <a:solidFill>
                <a:schemeClr val="tx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직사각형으로 </a:t>
            </a:r>
            <a:r>
              <a:rPr lang="ko-KR" altLang="en-US" dirty="0" err="1" smtClean="0">
                <a:solidFill>
                  <a:schemeClr val="tx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캡쳐해서</a:t>
            </a:r>
            <a:r>
              <a:rPr lang="ko-KR" altLang="en-US" dirty="0" smtClean="0">
                <a:solidFill>
                  <a:schemeClr val="tx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 안에 넣어주세요</a:t>
            </a:r>
            <a:endParaRPr lang="en-US" altLang="ko-KR" dirty="0" smtClean="0">
              <a:solidFill>
                <a:schemeClr val="tx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FF0000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크기</a:t>
            </a:r>
            <a:r>
              <a:rPr lang="en-US" altLang="ko-KR" dirty="0" smtClean="0">
                <a:solidFill>
                  <a:srgbClr val="FF0000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dirty="0" smtClean="0">
                <a:solidFill>
                  <a:srgbClr val="FF0000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위치 조절</a:t>
            </a:r>
            <a:r>
              <a:rPr lang="en-US" altLang="ko-KR" dirty="0">
                <a:solidFill>
                  <a:srgbClr val="FF0000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X</a:t>
            </a:r>
            <a:endParaRPr lang="ko-KR" altLang="en-US" dirty="0">
              <a:solidFill>
                <a:srgbClr val="FF0000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468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2125370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789700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62183" y="3438188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361211" y="3615320"/>
            <a:ext cx="52290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김진수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92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EECE1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8" y="1213328"/>
            <a:ext cx="8312727" cy="449406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99061" y="2989685"/>
            <a:ext cx="6884189" cy="1839218"/>
            <a:chOff x="724511" y="4414451"/>
            <a:chExt cx="6884189" cy="183921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6525" y="4761042"/>
              <a:ext cx="2162175" cy="13430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861" y="4414451"/>
              <a:ext cx="4743450" cy="762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24511" y="5176451"/>
              <a:ext cx="4743450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Service</a:t>
              </a:r>
            </a:p>
            <a:p>
              <a:r>
                <a:rPr lang="en-US" altLang="ko-KR" sz="1600" dirty="0"/>
                <a:t> </a:t>
              </a:r>
              <a:r>
                <a:rPr lang="en-US" altLang="ko-KR" sz="1600" dirty="0" smtClean="0"/>
                <a:t>- </a:t>
              </a:r>
              <a:r>
                <a:rPr lang="ko-KR" altLang="en-US" sz="1600" dirty="0" smtClean="0"/>
                <a:t>회원의 권한 </a:t>
              </a:r>
              <a:r>
                <a:rPr lang="ko-KR" altLang="en-US" sz="1600" dirty="0" err="1" smtClean="0"/>
                <a:t>코드값에</a:t>
              </a:r>
              <a:r>
                <a:rPr lang="ko-KR" altLang="en-US" sz="1600" dirty="0" smtClean="0"/>
                <a:t> 따른</a:t>
              </a:r>
              <a:r>
                <a:rPr lang="en-US" altLang="ko-KR" sz="1600" dirty="0"/>
                <a:t> </a:t>
              </a:r>
              <a:r>
                <a:rPr lang="en-US" altLang="ko-KR" sz="1600" dirty="0" err="1" smtClean="0"/>
                <a:t>ck</a:t>
              </a:r>
              <a:r>
                <a:rPr lang="ko-KR" altLang="en-US" sz="1600" dirty="0" smtClean="0"/>
                <a:t>값을 </a:t>
              </a:r>
              <a:r>
                <a:rPr lang="en-US" altLang="ko-KR" sz="1600" dirty="0" smtClean="0"/>
                <a:t>view</a:t>
              </a:r>
              <a:r>
                <a:rPr lang="ko-KR" altLang="en-US" sz="1600" dirty="0" smtClean="0"/>
                <a:t>에 전달</a:t>
              </a:r>
              <a:endParaRPr lang="en-US" altLang="ko-KR" sz="1600" dirty="0" smtClean="0"/>
            </a:p>
            <a:p>
              <a:r>
                <a:rPr lang="en-US" altLang="ko-KR" sz="1600" dirty="0" smtClean="0"/>
                <a:t>View</a:t>
              </a:r>
              <a:endParaRPr lang="en-US" altLang="ko-KR" sz="1600" dirty="0"/>
            </a:p>
            <a:p>
              <a:r>
                <a:rPr lang="en-US" altLang="ko-KR" sz="1600" dirty="0" smtClean="0"/>
                <a:t> - </a:t>
              </a:r>
              <a:r>
                <a:rPr lang="ko-KR" altLang="en-US" sz="1600" dirty="0" smtClean="0"/>
                <a:t>전달된 </a:t>
              </a:r>
              <a:r>
                <a:rPr lang="en-US" altLang="ko-KR" sz="1600" dirty="0" err="1" smtClean="0"/>
                <a:t>ck</a:t>
              </a:r>
              <a:r>
                <a:rPr lang="ko-KR" altLang="en-US" sz="1600" dirty="0" smtClean="0"/>
                <a:t>값을 받아 </a:t>
              </a:r>
              <a:r>
                <a:rPr lang="en-US" altLang="ko-KR" sz="1600" dirty="0" err="1" smtClean="0"/>
                <a:t>swal</a:t>
              </a:r>
              <a:r>
                <a:rPr lang="en-US" altLang="ko-KR" sz="1600" dirty="0" smtClean="0"/>
                <a:t> </a:t>
              </a:r>
              <a:r>
                <a:rPr lang="ko-KR" altLang="en-US" sz="1600" dirty="0" smtClean="0"/>
                <a:t>팝업 출력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98935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8" y="694302"/>
            <a:ext cx="8312727" cy="3251489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10268" y="694302"/>
            <a:ext cx="7515225" cy="5305425"/>
            <a:chOff x="810268" y="694302"/>
            <a:chExt cx="7515225" cy="53054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268" y="694302"/>
              <a:ext cx="7515225" cy="5305425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6821905" y="1624263"/>
              <a:ext cx="1311442" cy="661737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8" y="737017"/>
            <a:ext cx="8312727" cy="4281921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450060" y="1423091"/>
            <a:ext cx="8047269" cy="4416088"/>
            <a:chOff x="709927" y="1370089"/>
            <a:chExt cx="8047269" cy="441608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27" y="1370089"/>
              <a:ext cx="6705600" cy="2629853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27" y="3999942"/>
              <a:ext cx="5172532" cy="63388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09927" y="4585848"/>
              <a:ext cx="8047269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로그아웃</a:t>
              </a:r>
              <a:endParaRPr lang="en-US" altLang="ko-KR" dirty="0" smtClean="0"/>
            </a:p>
            <a:p>
              <a:r>
                <a:rPr lang="en-US" altLang="ko-KR" dirty="0"/>
                <a:t> </a:t>
              </a:r>
              <a:r>
                <a:rPr lang="en-US" altLang="ko-KR" dirty="0" smtClean="0"/>
                <a:t>- </a:t>
              </a:r>
              <a:r>
                <a:rPr lang="ko-KR" altLang="en-US" dirty="0" smtClean="0"/>
                <a:t>로그아웃 확인 팝업</a:t>
              </a:r>
              <a:endParaRPr lang="en-US" altLang="ko-KR" dirty="0"/>
            </a:p>
            <a:p>
              <a:r>
                <a:rPr lang="en-US" altLang="ko-KR" dirty="0" smtClean="0"/>
                <a:t>   - </a:t>
              </a:r>
              <a:r>
                <a:rPr lang="ko-KR" altLang="en-US" dirty="0" smtClean="0"/>
                <a:t>확인 </a:t>
              </a:r>
              <a:r>
                <a:rPr lang="en-US" altLang="ko-KR" dirty="0" smtClean="0"/>
                <a:t>-&gt; Controller</a:t>
              </a:r>
              <a:r>
                <a:rPr lang="ko-KR" altLang="en-US" dirty="0" smtClean="0"/>
                <a:t>단 이동 </a:t>
              </a:r>
              <a:r>
                <a:rPr lang="en-US" altLang="ko-KR" dirty="0" smtClean="0"/>
                <a:t>-&gt; </a:t>
              </a:r>
              <a:r>
                <a:rPr lang="ko-KR" altLang="en-US" dirty="0" smtClean="0"/>
                <a:t>모든 세션 제거 </a:t>
              </a:r>
              <a:r>
                <a:rPr lang="en-US" altLang="ko-KR" dirty="0" smtClean="0"/>
                <a:t>-&gt; </a:t>
              </a:r>
              <a:r>
                <a:rPr lang="ko-KR" altLang="en-US" dirty="0" smtClean="0"/>
                <a:t>메인</a:t>
              </a:r>
              <a:r>
                <a:rPr lang="en-US" altLang="ko-KR" dirty="0" smtClean="0"/>
                <a:t>(</a:t>
              </a:r>
              <a:r>
                <a:rPr lang="ko-KR" altLang="en-US" dirty="0" smtClean="0"/>
                <a:t>로그</a:t>
              </a:r>
              <a:r>
                <a:rPr lang="ko-KR" altLang="en-US" dirty="0"/>
                <a:t>인</a:t>
              </a:r>
              <a:r>
                <a:rPr lang="en-US" altLang="ko-KR" dirty="0" smtClean="0"/>
                <a:t>)</a:t>
              </a:r>
              <a:r>
                <a:rPr lang="ko-KR" altLang="en-US" dirty="0" smtClean="0"/>
                <a:t>페이지</a:t>
              </a:r>
              <a:endParaRPr lang="en-US" altLang="ko-KR" dirty="0"/>
            </a:p>
            <a:p>
              <a:r>
                <a:rPr lang="en-US" altLang="ko-KR" dirty="0" smtClean="0"/>
                <a:t>   - </a:t>
              </a:r>
              <a:r>
                <a:rPr lang="ko-KR" altLang="en-US" dirty="0" smtClean="0"/>
                <a:t>취소 </a:t>
              </a:r>
              <a:r>
                <a:rPr lang="en-US" altLang="ko-KR" dirty="0" smtClean="0"/>
                <a:t>-&gt; </a:t>
              </a:r>
              <a:r>
                <a:rPr lang="ko-KR" altLang="en-US" dirty="0" smtClean="0"/>
                <a:t>현재 화면 유지</a:t>
              </a:r>
              <a:endParaRPr lang="en-US" altLang="ko-KR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07921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8" y="648224"/>
            <a:ext cx="8312727" cy="325148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10268" y="648224"/>
            <a:ext cx="7515225" cy="5305425"/>
            <a:chOff x="810268" y="648224"/>
            <a:chExt cx="7515225" cy="53054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268" y="648224"/>
              <a:ext cx="7515225" cy="5305425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087979" y="1600200"/>
              <a:ext cx="1203158" cy="673768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7" y="723832"/>
            <a:ext cx="7439025" cy="52863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03" y="641284"/>
            <a:ext cx="7410450" cy="52578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6" y="618383"/>
            <a:ext cx="7410450" cy="52863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6" y="641284"/>
            <a:ext cx="7410450" cy="5267325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459389" y="1629377"/>
            <a:ext cx="8323664" cy="3826387"/>
            <a:chOff x="459389" y="1629377"/>
            <a:chExt cx="8323664" cy="382638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940" y="1629377"/>
              <a:ext cx="8203883" cy="88011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940" y="2724607"/>
              <a:ext cx="5197888" cy="61083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389" y="3512664"/>
              <a:ext cx="4276725" cy="19431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4872789" y="3512664"/>
              <a:ext cx="3910264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참여인원 팝업</a:t>
              </a:r>
              <a:endParaRPr lang="en-US" altLang="ko-KR" dirty="0" smtClean="0"/>
            </a:p>
            <a:p>
              <a:r>
                <a:rPr lang="en-US" altLang="ko-KR" dirty="0"/>
                <a:t> </a:t>
              </a:r>
              <a:r>
                <a:rPr lang="en-US" altLang="ko-KR" dirty="0" smtClean="0"/>
                <a:t>- controller </a:t>
              </a:r>
              <a:r>
                <a:rPr lang="ko-KR" altLang="en-US" dirty="0" smtClean="0"/>
                <a:t>연결 </a:t>
              </a:r>
              <a:r>
                <a:rPr lang="en-US" altLang="ko-KR" dirty="0" smtClean="0"/>
                <a:t>open</a:t>
              </a:r>
            </a:p>
            <a:p>
              <a:r>
                <a:rPr lang="en-US" altLang="ko-KR" dirty="0"/>
                <a:t> </a:t>
              </a:r>
              <a:r>
                <a:rPr lang="en-US" altLang="ko-KR" dirty="0" smtClean="0"/>
                <a:t>-</a:t>
              </a:r>
              <a:r>
                <a:rPr lang="ko-KR" altLang="en-US" dirty="0"/>
                <a:t> </a:t>
              </a:r>
              <a:r>
                <a:rPr lang="ko-KR" altLang="en-US" dirty="0" smtClean="0"/>
                <a:t>팝업 </a:t>
              </a:r>
              <a:r>
                <a:rPr lang="en-US" altLang="ko-KR" dirty="0" err="1" smtClean="0"/>
                <a:t>participants.jsp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리턴</a:t>
              </a:r>
              <a:endParaRPr lang="en-US" altLang="ko-KR" dirty="0" smtClean="0"/>
            </a:p>
            <a:p>
              <a:r>
                <a:rPr lang="en-US" altLang="ko-KR" dirty="0"/>
                <a:t> </a:t>
              </a:r>
              <a:r>
                <a:rPr lang="en-US" altLang="ko-KR" dirty="0" smtClean="0"/>
                <a:t>- c:forEach</a:t>
              </a:r>
              <a:r>
                <a:rPr lang="ko-KR" altLang="en-US" dirty="0" smtClean="0"/>
                <a:t>로 배열 출력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16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746033" y="1112921"/>
            <a:ext cx="3514725" cy="4343400"/>
            <a:chOff x="2746033" y="1112921"/>
            <a:chExt cx="3514725" cy="43434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6033" y="1112921"/>
              <a:ext cx="3514725" cy="434340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4993105" y="4054642"/>
              <a:ext cx="854242" cy="625642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82" y="1160546"/>
            <a:ext cx="3276600" cy="4248150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910532" y="1167898"/>
            <a:ext cx="3295650" cy="4200525"/>
            <a:chOff x="4503395" y="1160546"/>
            <a:chExt cx="3295650" cy="420052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395" y="1160546"/>
              <a:ext cx="3295650" cy="4200525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6617368" y="4003506"/>
              <a:ext cx="840193" cy="671260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58" y="1191710"/>
            <a:ext cx="3343275" cy="4200525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1329406" y="1731904"/>
            <a:ext cx="6957060" cy="3072511"/>
            <a:chOff x="1545975" y="1428027"/>
            <a:chExt cx="6957060" cy="307251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6033" y="2101190"/>
              <a:ext cx="3876675" cy="2399348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5975" y="1428027"/>
              <a:ext cx="6957060" cy="649605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196" y="1144085"/>
            <a:ext cx="3333750" cy="42291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197" y="1177422"/>
            <a:ext cx="3267075" cy="418147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858" y="1596522"/>
            <a:ext cx="3400425" cy="3324225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248355" y="791326"/>
            <a:ext cx="8692766" cy="5572304"/>
            <a:chOff x="248355" y="791326"/>
            <a:chExt cx="8692766" cy="5572304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55" y="791326"/>
              <a:ext cx="5019675" cy="4371975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6846" y="1292389"/>
              <a:ext cx="3724275" cy="357187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553453" y="5163301"/>
              <a:ext cx="8121315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인증번호 </a:t>
              </a:r>
              <a:r>
                <a:rPr lang="ko-KR" altLang="en-US" dirty="0" err="1" smtClean="0"/>
                <a:t>이메일</a:t>
              </a:r>
              <a:r>
                <a:rPr lang="ko-KR" altLang="en-US" dirty="0" smtClean="0"/>
                <a:t> 전송</a:t>
              </a:r>
              <a:endParaRPr lang="en-US" altLang="ko-KR" dirty="0" smtClean="0"/>
            </a:p>
            <a:p>
              <a:r>
                <a:rPr lang="en-US" altLang="ko-KR" dirty="0"/>
                <a:t> </a:t>
              </a:r>
              <a:r>
                <a:rPr lang="en-US" altLang="ko-KR" dirty="0" smtClean="0"/>
                <a:t>- </a:t>
              </a:r>
              <a:r>
                <a:rPr lang="ko-KR" altLang="en-US" dirty="0" smtClean="0"/>
                <a:t>전송 클릭 </a:t>
              </a:r>
              <a:r>
                <a:rPr lang="en-US" altLang="ko-KR" dirty="0" smtClean="0"/>
                <a:t>-&gt; </a:t>
              </a:r>
              <a:r>
                <a:rPr lang="ko-KR" altLang="en-US" dirty="0" smtClean="0"/>
                <a:t>입력된 </a:t>
              </a:r>
              <a:r>
                <a:rPr lang="ko-KR" altLang="en-US" dirty="0" err="1" smtClean="0"/>
                <a:t>이메일</a:t>
              </a:r>
              <a:r>
                <a:rPr lang="ko-KR" altLang="en-US" dirty="0" smtClean="0"/>
                <a:t> 주소로 인증번호 전송 </a:t>
              </a:r>
              <a:r>
                <a:rPr lang="en-US" altLang="ko-KR" dirty="0" smtClean="0"/>
                <a:t>-&gt; </a:t>
              </a:r>
              <a:r>
                <a:rPr lang="ko-KR" altLang="en-US" dirty="0" smtClean="0"/>
                <a:t>인증 버튼으로 변화</a:t>
              </a:r>
              <a:endParaRPr lang="en-US" altLang="ko-KR" dirty="0" smtClean="0"/>
            </a:p>
            <a:p>
              <a:r>
                <a:rPr lang="en-US" altLang="ko-KR" dirty="0"/>
                <a:t> </a:t>
              </a:r>
              <a:r>
                <a:rPr lang="en-US" altLang="ko-KR" dirty="0" smtClean="0"/>
                <a:t>- </a:t>
              </a:r>
              <a:r>
                <a:rPr lang="ko-KR" altLang="en-US" dirty="0" smtClean="0"/>
                <a:t>인증 클릭 </a:t>
              </a:r>
              <a:r>
                <a:rPr lang="en-US" altLang="ko-KR" dirty="0" smtClean="0"/>
                <a:t>-&gt; </a:t>
              </a:r>
              <a:r>
                <a:rPr lang="ko-KR" altLang="en-US" dirty="0" smtClean="0"/>
                <a:t>인증번호 </a:t>
              </a:r>
              <a:r>
                <a:rPr lang="en-US" altLang="ko-KR" dirty="0" smtClean="0"/>
                <a:t>match </a:t>
              </a:r>
              <a:r>
                <a:rPr lang="ko-KR" altLang="en-US" dirty="0" smtClean="0"/>
                <a:t>결과를 </a:t>
              </a:r>
              <a:r>
                <a:rPr lang="en-US" altLang="ko-KR" dirty="0" err="1" smtClean="0"/>
                <a:t>ck</a:t>
              </a:r>
              <a:r>
                <a:rPr lang="ko-KR" altLang="en-US" dirty="0" smtClean="0"/>
                <a:t>로 전달</a:t>
              </a:r>
              <a:endParaRPr lang="en-US" altLang="ko-KR" dirty="0" smtClean="0"/>
            </a:p>
            <a:p>
              <a:r>
                <a:rPr lang="en-US" altLang="ko-KR" dirty="0"/>
                <a:t> </a:t>
              </a:r>
              <a:r>
                <a:rPr lang="en-US" altLang="ko-KR" dirty="0" smtClean="0"/>
                <a:t>- View</a:t>
              </a:r>
              <a:r>
                <a:rPr lang="ko-KR" altLang="en-US" dirty="0" smtClean="0"/>
                <a:t>에서 </a:t>
              </a:r>
              <a:r>
                <a:rPr lang="en-US" altLang="ko-KR" dirty="0" err="1" smtClean="0"/>
                <a:t>ck</a:t>
              </a:r>
              <a:r>
                <a:rPr lang="ko-KR" altLang="en-US" dirty="0" smtClean="0"/>
                <a:t>값에 따른 결과 </a:t>
              </a:r>
              <a:r>
                <a:rPr lang="ko-KR" altLang="en-US" dirty="0" err="1" smtClean="0"/>
                <a:t>팝업창</a:t>
              </a:r>
              <a:r>
                <a:rPr lang="ko-KR" altLang="en-US" dirty="0" smtClean="0"/>
                <a:t> 출력</a:t>
              </a:r>
              <a:endParaRPr lang="ko-KR" altLang="en-US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569444" y="1554122"/>
            <a:ext cx="5867901" cy="4436566"/>
            <a:chOff x="752289" y="1725328"/>
            <a:chExt cx="5867901" cy="4436566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848" y="1725328"/>
              <a:ext cx="4756785" cy="268224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752289" y="4407568"/>
              <a:ext cx="586790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인증번호 생성</a:t>
              </a:r>
              <a:endParaRPr lang="en-US" altLang="ko-KR" dirty="0" smtClean="0"/>
            </a:p>
            <a:p>
              <a:r>
                <a:rPr lang="en-US" altLang="ko-KR" dirty="0"/>
                <a:t> </a:t>
              </a:r>
              <a:r>
                <a:rPr lang="en-US" altLang="ko-KR" dirty="0" smtClean="0"/>
                <a:t>- 8</a:t>
              </a:r>
              <a:r>
                <a:rPr lang="ko-KR" altLang="en-US" dirty="0" smtClean="0"/>
                <a:t>자리의 대</a:t>
              </a:r>
              <a:r>
                <a:rPr lang="en-US" altLang="ko-KR" dirty="0" smtClean="0"/>
                <a:t>/</a:t>
              </a:r>
              <a:r>
                <a:rPr lang="ko-KR" altLang="en-US" dirty="0" smtClean="0"/>
                <a:t>소 영문자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숫자 조합</a:t>
              </a:r>
              <a:endParaRPr lang="en-US" altLang="ko-KR" dirty="0" smtClean="0"/>
            </a:p>
            <a:p>
              <a:r>
                <a:rPr lang="en-US" altLang="ko-KR" dirty="0"/>
                <a:t> </a:t>
              </a:r>
              <a:r>
                <a:rPr lang="en-US" altLang="ko-KR" dirty="0" smtClean="0"/>
                <a:t>- 3</a:t>
              </a:r>
              <a:r>
                <a:rPr lang="ko-KR" altLang="en-US" dirty="0" smtClean="0"/>
                <a:t>가지 경우</a:t>
              </a:r>
              <a:endParaRPr lang="en-US" altLang="ko-KR" dirty="0" smtClean="0"/>
            </a:p>
            <a:p>
              <a:r>
                <a:rPr lang="en-US" altLang="ko-KR" dirty="0"/>
                <a:t> </a:t>
              </a:r>
              <a:r>
                <a:rPr lang="en-US" altLang="ko-KR" dirty="0" smtClean="0"/>
                <a:t>  - </a:t>
              </a:r>
              <a:r>
                <a:rPr lang="ko-KR" altLang="en-US" dirty="0" smtClean="0"/>
                <a:t>랜덤 숫자 </a:t>
              </a:r>
              <a:r>
                <a:rPr lang="en-US" altLang="ko-KR" dirty="0" smtClean="0"/>
                <a:t>3</a:t>
              </a:r>
              <a:r>
                <a:rPr lang="ko-KR" altLang="en-US" dirty="0" smtClean="0"/>
                <a:t>개 생성</a:t>
              </a:r>
              <a:r>
                <a:rPr lang="en-US" altLang="ko-KR" dirty="0" smtClean="0"/>
                <a:t>, 0-</a:t>
              </a:r>
              <a:r>
                <a:rPr lang="ko-KR" altLang="en-US" dirty="0" smtClean="0"/>
                <a:t>대문자</a:t>
              </a:r>
              <a:r>
                <a:rPr lang="en-US" altLang="ko-KR" dirty="0" smtClean="0"/>
                <a:t>, 1-</a:t>
              </a:r>
              <a:r>
                <a:rPr lang="ko-KR" altLang="en-US" dirty="0" smtClean="0"/>
                <a:t>소문자</a:t>
              </a:r>
              <a:r>
                <a:rPr lang="en-US" altLang="ko-KR" dirty="0" smtClean="0"/>
                <a:t>, 2-</a:t>
              </a:r>
              <a:r>
                <a:rPr lang="ko-KR" altLang="en-US" dirty="0" smtClean="0"/>
                <a:t>숫자</a:t>
              </a:r>
              <a:endParaRPr lang="en-US" altLang="ko-KR" dirty="0" smtClean="0"/>
            </a:p>
            <a:p>
              <a:r>
                <a:rPr lang="en-US" altLang="ko-KR" dirty="0"/>
                <a:t> </a:t>
              </a:r>
              <a:r>
                <a:rPr lang="en-US" altLang="ko-KR" dirty="0" smtClean="0"/>
                <a:t>- (char)(</a:t>
              </a:r>
              <a:r>
                <a:rPr lang="ko-KR" altLang="en-US" dirty="0" smtClean="0"/>
                <a:t>정수</a:t>
              </a:r>
              <a:r>
                <a:rPr lang="en-US" altLang="ko-KR" dirty="0" smtClean="0"/>
                <a:t>) -&gt; </a:t>
              </a:r>
              <a:r>
                <a:rPr lang="ko-KR" altLang="en-US" dirty="0" smtClean="0"/>
                <a:t>아스키코드 값에 따른 문자</a:t>
              </a:r>
              <a:endParaRPr lang="en-US" altLang="ko-KR" dirty="0" smtClean="0"/>
            </a:p>
            <a:p>
              <a:r>
                <a:rPr lang="en-US" altLang="ko-KR" dirty="0"/>
                <a:t> </a:t>
              </a:r>
              <a:r>
                <a:rPr lang="en-US" altLang="ko-KR" dirty="0" smtClean="0"/>
                <a:t>  - </a:t>
              </a:r>
              <a:r>
                <a:rPr lang="ko-KR" altLang="en-US" dirty="0" smtClean="0"/>
                <a:t>영문자 </a:t>
              </a:r>
              <a:r>
                <a:rPr lang="en-US" altLang="ko-KR" dirty="0" smtClean="0"/>
                <a:t>26</a:t>
              </a:r>
              <a:r>
                <a:rPr lang="ko-KR" altLang="en-US" dirty="0" smtClean="0"/>
                <a:t>개</a:t>
              </a:r>
              <a:r>
                <a:rPr lang="en-US" altLang="ko-KR" dirty="0" smtClean="0"/>
                <a:t>, 97~ : </a:t>
              </a:r>
              <a:r>
                <a:rPr lang="ko-KR" altLang="en-US" dirty="0" smtClean="0"/>
                <a:t>소문자</a:t>
              </a:r>
              <a:r>
                <a:rPr lang="en-US" altLang="ko-KR" dirty="0" smtClean="0"/>
                <a:t>, 65~ : </a:t>
              </a:r>
              <a:r>
                <a:rPr lang="ko-KR" altLang="en-US" dirty="0" smtClean="0"/>
                <a:t>대문자</a:t>
              </a:r>
              <a:endParaRPr lang="en-US" altLang="ko-KR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33465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75" y="520388"/>
            <a:ext cx="3180407" cy="62345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97954" y="811261"/>
            <a:ext cx="35974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CEO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대시보드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인적자원관리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PM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대시보드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업무관리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일정관리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공지사항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회의록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이슈리스트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인적자원관리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팀원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대시보드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업무관리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일정관리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공지사항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회의록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이슈리스트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ADMIN</a:t>
            </a:r>
          </a:p>
          <a:p>
            <a:r>
              <a:rPr lang="en-US" altLang="ko-KR" dirty="0"/>
              <a:t> - </a:t>
            </a:r>
            <a:r>
              <a:rPr lang="ko-KR" altLang="en-US" dirty="0" err="1"/>
              <a:t>대시보드</a:t>
            </a:r>
            <a:r>
              <a:rPr lang="en-US" altLang="ko-KR" dirty="0"/>
              <a:t>, </a:t>
            </a:r>
            <a:r>
              <a:rPr lang="ko-KR" altLang="en-US" dirty="0"/>
              <a:t>업무관리</a:t>
            </a:r>
            <a:r>
              <a:rPr lang="en-US" altLang="ko-KR" dirty="0"/>
              <a:t>, </a:t>
            </a:r>
            <a:r>
              <a:rPr lang="ko-KR" altLang="en-US" dirty="0"/>
              <a:t>일정관리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공지사항</a:t>
            </a:r>
            <a:r>
              <a:rPr lang="en-US" altLang="ko-KR" dirty="0"/>
              <a:t>, </a:t>
            </a:r>
            <a:r>
              <a:rPr lang="ko-KR" altLang="en-US" dirty="0"/>
              <a:t>회의록</a:t>
            </a:r>
            <a:r>
              <a:rPr lang="en-US" altLang="ko-KR" dirty="0"/>
              <a:t>, </a:t>
            </a:r>
            <a:r>
              <a:rPr lang="ko-KR" altLang="en-US" dirty="0"/>
              <a:t>이슈리스트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인적자원관리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인사관리자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인적자원관리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91" y="513862"/>
            <a:ext cx="3443991" cy="62345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4" y="600452"/>
            <a:ext cx="3922568" cy="60613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622" y="510145"/>
            <a:ext cx="3393174" cy="62345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98" y="668764"/>
            <a:ext cx="4191000" cy="593407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931955" y="1132909"/>
            <a:ext cx="8447150" cy="4989014"/>
            <a:chOff x="420124" y="736688"/>
            <a:chExt cx="8447150" cy="498901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124" y="4217046"/>
              <a:ext cx="3727266" cy="150865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124" y="736688"/>
              <a:ext cx="6391275" cy="344709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147390" y="4371209"/>
              <a:ext cx="47198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권한에 따른 다른 사이드 메뉴</a:t>
              </a:r>
              <a:endParaRPr lang="en-US" altLang="ko-KR" dirty="0" smtClean="0"/>
            </a:p>
            <a:p>
              <a:r>
                <a:rPr lang="en-US" altLang="ko-KR" dirty="0"/>
                <a:t> </a:t>
              </a:r>
              <a:r>
                <a:rPr lang="en-US" altLang="ko-KR" dirty="0" smtClean="0"/>
                <a:t>- </a:t>
              </a:r>
              <a:r>
                <a:rPr lang="en-US" altLang="ko-KR" dirty="0" err="1" smtClean="0"/>
                <a:t>Vue</a:t>
              </a:r>
              <a:endParaRPr lang="en-US" altLang="ko-KR" dirty="0" smtClean="0"/>
            </a:p>
            <a:p>
              <a:r>
                <a:rPr lang="en-US" altLang="ko-KR" dirty="0"/>
                <a:t> </a:t>
              </a:r>
              <a:r>
                <a:rPr lang="en-US" altLang="ko-KR" dirty="0" smtClean="0"/>
                <a:t>  - v-if : true</a:t>
              </a:r>
              <a:r>
                <a:rPr lang="ko-KR" altLang="en-US" dirty="0" smtClean="0"/>
                <a:t>일 때 표시</a:t>
              </a:r>
              <a:endParaRPr lang="en-US" altLang="ko-KR" dirty="0" smtClean="0"/>
            </a:p>
            <a:p>
              <a:r>
                <a:rPr lang="en-US" altLang="ko-KR" dirty="0"/>
                <a:t> </a:t>
              </a:r>
              <a:r>
                <a:rPr lang="en-US" altLang="ko-KR" dirty="0" smtClean="0"/>
                <a:t> 	 false</a:t>
              </a:r>
              <a:r>
                <a:rPr lang="ko-KR" altLang="en-US" dirty="0" smtClean="0"/>
                <a:t>일 때 </a:t>
              </a:r>
              <a:r>
                <a:rPr lang="ko-KR" altLang="en-US" dirty="0" err="1" smtClean="0"/>
                <a:t>미표시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400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2007</TotalTime>
  <Words>332</Words>
  <Application>Microsoft Office PowerPoint</Application>
  <PresentationFormat>화면 슬라이드 쇼(4:3)</PresentationFormat>
  <Paragraphs>76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Calibri Light</vt:lpstr>
      <vt:lpstr>맑은 고딕</vt:lpstr>
      <vt:lpstr>Calibri</vt:lpstr>
      <vt:lpstr>나눔스퀘어_ac</vt:lpstr>
      <vt:lpstr>타이포_스톰 B</vt:lpstr>
      <vt:lpstr>Arial</vt:lpstr>
      <vt:lpstr>메인 레이아웃_1</vt:lpstr>
      <vt:lpstr>Office 테마</vt:lpstr>
      <vt:lpstr>목차 레이아웃</vt:lpstr>
      <vt:lpstr>1_Office 테마</vt:lpstr>
      <vt:lpstr>하단 메뉴페이지(4~10)에서  본인 담당 찾아 최상단에 올려주세요 나머지는 삭제  대분류는 요구사항정의서에 맞춰서 작성해주세요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HANA K.</dc:creator>
  <cp:lastModifiedBy>507-16</cp:lastModifiedBy>
  <cp:revision>173</cp:revision>
  <dcterms:created xsi:type="dcterms:W3CDTF">2020-05-05T13:43:36Z</dcterms:created>
  <dcterms:modified xsi:type="dcterms:W3CDTF">2020-05-21T06:50:31Z</dcterms:modified>
</cp:coreProperties>
</file>